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33"/>
    <a:srgbClr val="E58505"/>
    <a:srgbClr val="DA0000"/>
    <a:srgbClr val="FD9D9D"/>
    <a:srgbClr val="D6D6F5"/>
    <a:srgbClr val="40254F"/>
    <a:srgbClr val="2E1B39"/>
    <a:srgbClr val="682A00"/>
    <a:srgbClr val="0B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F78E4-06FF-4094-B314-C9705383B15B}" v="94" dt="2020-12-14T16:29:28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Kavanagh" userId="6779676e93de5648" providerId="LiveId" clId="{82EF78E4-06FF-4094-B314-C9705383B15B}"/>
    <pc:docChg chg="custSel modSld">
      <pc:chgData name="Jolie Kavanagh" userId="6779676e93de5648" providerId="LiveId" clId="{82EF78E4-06FF-4094-B314-C9705383B15B}" dt="2020-12-14T16:29:28.254" v="155" actId="1440"/>
      <pc:docMkLst>
        <pc:docMk/>
      </pc:docMkLst>
      <pc:sldChg chg="modSp mod">
        <pc:chgData name="Jolie Kavanagh" userId="6779676e93de5648" providerId="LiveId" clId="{82EF78E4-06FF-4094-B314-C9705383B15B}" dt="2020-12-13T19:51:25.046" v="5" actId="207"/>
        <pc:sldMkLst>
          <pc:docMk/>
          <pc:sldMk cId="607953156" sldId="256"/>
        </pc:sldMkLst>
        <pc:spChg chg="mod">
          <ac:chgData name="Jolie Kavanagh" userId="6779676e93de5648" providerId="LiveId" clId="{82EF78E4-06FF-4094-B314-C9705383B15B}" dt="2020-12-13T19:50:56.766" v="3" actId="207"/>
          <ac:spMkLst>
            <pc:docMk/>
            <pc:sldMk cId="607953156" sldId="256"/>
            <ac:spMk id="3" creationId="{63A33C93-BEDD-4045-A568-29AB13D2927D}"/>
          </ac:spMkLst>
        </pc:spChg>
        <pc:spChg chg="mod">
          <ac:chgData name="Jolie Kavanagh" userId="6779676e93de5648" providerId="LiveId" clId="{82EF78E4-06FF-4094-B314-C9705383B15B}" dt="2020-12-13T19:51:25.046" v="5" actId="207"/>
          <ac:spMkLst>
            <pc:docMk/>
            <pc:sldMk cId="607953156" sldId="256"/>
            <ac:spMk id="6" creationId="{B691190D-D193-46BF-9253-7C6A703F8FA7}"/>
          </ac:spMkLst>
        </pc:spChg>
        <pc:spChg chg="mod">
          <ac:chgData name="Jolie Kavanagh" userId="6779676e93de5648" providerId="LiveId" clId="{82EF78E4-06FF-4094-B314-C9705383B15B}" dt="2020-12-13T19:51:18.423" v="4" actId="207"/>
          <ac:spMkLst>
            <pc:docMk/>
            <pc:sldMk cId="607953156" sldId="256"/>
            <ac:spMk id="9" creationId="{ABCB3912-8DB4-411B-91B7-8E4E3CEFD696}"/>
          </ac:spMkLst>
        </pc:spChg>
      </pc:sldChg>
      <pc:sldChg chg="addSp delSp modSp mod">
        <pc:chgData name="Jolie Kavanagh" userId="6779676e93de5648" providerId="LiveId" clId="{82EF78E4-06FF-4094-B314-C9705383B15B}" dt="2020-12-14T16:29:28.254" v="155" actId="1440"/>
        <pc:sldMkLst>
          <pc:docMk/>
          <pc:sldMk cId="496820440" sldId="257"/>
        </pc:sldMkLst>
        <pc:spChg chg="mod">
          <ac:chgData name="Jolie Kavanagh" userId="6779676e93de5648" providerId="LiveId" clId="{82EF78E4-06FF-4094-B314-C9705383B15B}" dt="2020-12-14T16:28:25.148" v="135" actId="21"/>
          <ac:spMkLst>
            <pc:docMk/>
            <pc:sldMk cId="496820440" sldId="257"/>
            <ac:spMk id="3" creationId="{3477046F-2750-4DE7-AEF3-E654F9926A45}"/>
          </ac:spMkLst>
        </pc:spChg>
        <pc:spChg chg="add mod">
          <ac:chgData name="Jolie Kavanagh" userId="6779676e93de5648" providerId="LiveId" clId="{82EF78E4-06FF-4094-B314-C9705383B15B}" dt="2020-12-14T16:29:17.718" v="151" actId="1076"/>
          <ac:spMkLst>
            <pc:docMk/>
            <pc:sldMk cId="496820440" sldId="257"/>
            <ac:spMk id="6" creationId="{93534162-EDD3-470C-954B-79EEC93D2C0B}"/>
          </ac:spMkLst>
        </pc:spChg>
        <pc:spChg chg="mod">
          <ac:chgData name="Jolie Kavanagh" userId="6779676e93de5648" providerId="LiveId" clId="{82EF78E4-06FF-4094-B314-C9705383B15B}" dt="2020-12-13T19:51:29.839" v="6" actId="207"/>
          <ac:spMkLst>
            <pc:docMk/>
            <pc:sldMk cId="496820440" sldId="257"/>
            <ac:spMk id="8" creationId="{A00B2F52-EC5F-4F79-A5F1-D599540A5E6E}"/>
          </ac:spMkLst>
        </pc:spChg>
        <pc:spChg chg="mod">
          <ac:chgData name="Jolie Kavanagh" userId="6779676e93de5648" providerId="LiveId" clId="{82EF78E4-06FF-4094-B314-C9705383B15B}" dt="2020-12-13T19:51:36.873" v="7" actId="207"/>
          <ac:spMkLst>
            <pc:docMk/>
            <pc:sldMk cId="496820440" sldId="257"/>
            <ac:spMk id="9" creationId="{7B25D849-43EF-4EFC-A1D7-D29E216C05EB}"/>
          </ac:spMkLst>
        </pc:spChg>
        <pc:picChg chg="add del mod">
          <ac:chgData name="Jolie Kavanagh" userId="6779676e93de5648" providerId="LiveId" clId="{82EF78E4-06FF-4094-B314-C9705383B15B}" dt="2020-12-13T19:54:16.445" v="27" actId="478"/>
          <ac:picMkLst>
            <pc:docMk/>
            <pc:sldMk cId="496820440" sldId="257"/>
            <ac:picMk id="5" creationId="{797ADE88-D0A6-4429-8F17-CCF1764E56B7}"/>
          </ac:picMkLst>
        </pc:picChg>
        <pc:picChg chg="add del mod">
          <ac:chgData name="Jolie Kavanagh" userId="6779676e93de5648" providerId="LiveId" clId="{82EF78E4-06FF-4094-B314-C9705383B15B}" dt="2020-12-13T20:01:15.437" v="46" actId="21"/>
          <ac:picMkLst>
            <pc:docMk/>
            <pc:sldMk cId="496820440" sldId="257"/>
            <ac:picMk id="1026" creationId="{4646EE88-4FC1-4A51-A254-291FFFD3A238}"/>
          </ac:picMkLst>
        </pc:picChg>
        <pc:picChg chg="add del mod">
          <ac:chgData name="Jolie Kavanagh" userId="6779676e93de5648" providerId="LiveId" clId="{82EF78E4-06FF-4094-B314-C9705383B15B}" dt="2020-12-14T16:24:32.448" v="91" actId="21"/>
          <ac:picMkLst>
            <pc:docMk/>
            <pc:sldMk cId="496820440" sldId="257"/>
            <ac:picMk id="1030" creationId="{8314541F-E591-4C22-82AF-66AFBEBEB923}"/>
          </ac:picMkLst>
        </pc:picChg>
        <pc:picChg chg="add del mod">
          <ac:chgData name="Jolie Kavanagh" userId="6779676e93de5648" providerId="LiveId" clId="{82EF78E4-06FF-4094-B314-C9705383B15B}" dt="2020-12-14T16:26:22.528" v="98" actId="478"/>
          <ac:picMkLst>
            <pc:docMk/>
            <pc:sldMk cId="496820440" sldId="257"/>
            <ac:picMk id="1032" creationId="{AD78D15C-014F-435D-ACD8-ABC400C869AE}"/>
          </ac:picMkLst>
        </pc:picChg>
        <pc:picChg chg="add mod">
          <ac:chgData name="Jolie Kavanagh" userId="6779676e93de5648" providerId="LiveId" clId="{82EF78E4-06FF-4094-B314-C9705383B15B}" dt="2020-12-14T16:29:28.254" v="155" actId="1440"/>
          <ac:picMkLst>
            <pc:docMk/>
            <pc:sldMk cId="496820440" sldId="257"/>
            <ac:picMk id="1034" creationId="{4C9F4A0C-ACC1-4916-AEC6-719A4B580B37}"/>
          </ac:picMkLst>
        </pc:picChg>
        <pc:picChg chg="add mod">
          <ac:chgData name="Jolie Kavanagh" userId="6779676e93de5648" providerId="LiveId" clId="{82EF78E4-06FF-4094-B314-C9705383B15B}" dt="2020-12-14T16:29:26.479" v="154" actId="1440"/>
          <ac:picMkLst>
            <pc:docMk/>
            <pc:sldMk cId="496820440" sldId="257"/>
            <ac:picMk id="1036" creationId="{51164938-9CDB-440C-9BB5-FBDE1668966F}"/>
          </ac:picMkLst>
        </pc:picChg>
      </pc:sldChg>
      <pc:sldChg chg="addSp modSp mod">
        <pc:chgData name="Jolie Kavanagh" userId="6779676e93de5648" providerId="LiveId" clId="{82EF78E4-06FF-4094-B314-C9705383B15B}" dt="2020-12-14T16:24:45.006" v="94" actId="1440"/>
        <pc:sldMkLst>
          <pc:docMk/>
          <pc:sldMk cId="2964041601" sldId="258"/>
        </pc:sldMkLst>
        <pc:spChg chg="mod">
          <ac:chgData name="Jolie Kavanagh" userId="6779676e93de5648" providerId="LiveId" clId="{82EF78E4-06FF-4094-B314-C9705383B15B}" dt="2020-12-13T19:54:56.271" v="29" actId="1076"/>
          <ac:spMkLst>
            <pc:docMk/>
            <pc:sldMk cId="2964041601" sldId="258"/>
            <ac:spMk id="3" creationId="{F2E1B0BA-3FB4-4556-9E6A-408ACBA86360}"/>
          </ac:spMkLst>
        </pc:spChg>
        <pc:spChg chg="mod">
          <ac:chgData name="Jolie Kavanagh" userId="6779676e93de5648" providerId="LiveId" clId="{82EF78E4-06FF-4094-B314-C9705383B15B}" dt="2020-12-13T19:51:40.526" v="8" actId="207"/>
          <ac:spMkLst>
            <pc:docMk/>
            <pc:sldMk cId="2964041601" sldId="258"/>
            <ac:spMk id="14" creationId="{8F2FE485-4347-4B2A-9019-2B680E28880B}"/>
          </ac:spMkLst>
        </pc:spChg>
        <pc:spChg chg="mod">
          <ac:chgData name="Jolie Kavanagh" userId="6779676e93de5648" providerId="LiveId" clId="{82EF78E4-06FF-4094-B314-C9705383B15B}" dt="2020-12-13T19:51:59.902" v="12" actId="207"/>
          <ac:spMkLst>
            <pc:docMk/>
            <pc:sldMk cId="2964041601" sldId="258"/>
            <ac:spMk id="15" creationId="{A133736B-EBBF-4DBC-ADB7-E2BE3A00D043}"/>
          </ac:spMkLst>
        </pc:spChg>
        <pc:picChg chg="add mod">
          <ac:chgData name="Jolie Kavanagh" userId="6779676e93de5648" providerId="LiveId" clId="{82EF78E4-06FF-4094-B314-C9705383B15B}" dt="2020-12-14T15:30:14.382" v="49" actId="1440"/>
          <ac:picMkLst>
            <pc:docMk/>
            <pc:sldMk cId="2964041601" sldId="258"/>
            <ac:picMk id="11" creationId="{53E9B6B4-FA1D-4AD8-8136-B864DD699D01}"/>
          </ac:picMkLst>
        </pc:picChg>
        <pc:picChg chg="add mod">
          <ac:chgData name="Jolie Kavanagh" userId="6779676e93de5648" providerId="LiveId" clId="{82EF78E4-06FF-4094-B314-C9705383B15B}" dt="2020-12-14T16:24:45.006" v="94" actId="1440"/>
          <ac:picMkLst>
            <pc:docMk/>
            <pc:sldMk cId="2964041601" sldId="258"/>
            <ac:picMk id="12" creationId="{AAF77482-5084-4DFA-89AB-249E16639610}"/>
          </ac:picMkLst>
        </pc:picChg>
      </pc:sldChg>
      <pc:sldChg chg="addSp delSp modSp mod">
        <pc:chgData name="Jolie Kavanagh" userId="6779676e93de5648" providerId="LiveId" clId="{82EF78E4-06FF-4094-B314-C9705383B15B}" dt="2020-12-14T16:23:45.953" v="87" actId="1440"/>
        <pc:sldMkLst>
          <pc:docMk/>
          <pc:sldMk cId="893813333" sldId="259"/>
        </pc:sldMkLst>
        <pc:spChg chg="mod">
          <ac:chgData name="Jolie Kavanagh" userId="6779676e93de5648" providerId="LiveId" clId="{82EF78E4-06FF-4094-B314-C9705383B15B}" dt="2020-12-13T19:53:26.389" v="18" actId="255"/>
          <ac:spMkLst>
            <pc:docMk/>
            <pc:sldMk cId="893813333" sldId="259"/>
            <ac:spMk id="3" creationId="{ED0FE6B9-D854-4707-B772-D32B904562A2}"/>
          </ac:spMkLst>
        </pc:spChg>
        <pc:spChg chg="mod">
          <ac:chgData name="Jolie Kavanagh" userId="6779676e93de5648" providerId="LiveId" clId="{82EF78E4-06FF-4094-B314-C9705383B15B}" dt="2020-12-13T19:51:44.495" v="9" actId="207"/>
          <ac:spMkLst>
            <pc:docMk/>
            <pc:sldMk cId="893813333" sldId="259"/>
            <ac:spMk id="4" creationId="{1B137DD0-7FD9-4E66-9174-B533AD401959}"/>
          </ac:spMkLst>
        </pc:spChg>
        <pc:spChg chg="mod">
          <ac:chgData name="Jolie Kavanagh" userId="6779676e93de5648" providerId="LiveId" clId="{82EF78E4-06FF-4094-B314-C9705383B15B}" dt="2020-12-13T19:52:03.488" v="13" actId="207"/>
          <ac:spMkLst>
            <pc:docMk/>
            <pc:sldMk cId="893813333" sldId="259"/>
            <ac:spMk id="5" creationId="{99428BED-F668-40E2-BAE8-6F4E42CD4E9D}"/>
          </ac:spMkLst>
        </pc:spChg>
        <pc:picChg chg="add mod">
          <ac:chgData name="Jolie Kavanagh" userId="6779676e93de5648" providerId="LiveId" clId="{82EF78E4-06FF-4094-B314-C9705383B15B}" dt="2020-12-14T16:23:16.082" v="80" actId="1440"/>
          <ac:picMkLst>
            <pc:docMk/>
            <pc:sldMk cId="893813333" sldId="259"/>
            <ac:picMk id="6" creationId="{4B1E5C93-B86F-4D07-A522-ADC2000F0CC7}"/>
          </ac:picMkLst>
        </pc:picChg>
        <pc:picChg chg="add del mod">
          <ac:chgData name="Jolie Kavanagh" userId="6779676e93de5648" providerId="LiveId" clId="{82EF78E4-06FF-4094-B314-C9705383B15B}" dt="2020-12-14T16:23:34.944" v="83" actId="478"/>
          <ac:picMkLst>
            <pc:docMk/>
            <pc:sldMk cId="893813333" sldId="259"/>
            <ac:picMk id="7" creationId="{F525DBB7-6500-4ECC-9494-C9DF061D3A25}"/>
          </ac:picMkLst>
        </pc:picChg>
        <pc:picChg chg="add mod">
          <ac:chgData name="Jolie Kavanagh" userId="6779676e93de5648" providerId="LiveId" clId="{82EF78E4-06FF-4094-B314-C9705383B15B}" dt="2020-12-14T16:23:45.953" v="87" actId="1440"/>
          <ac:picMkLst>
            <pc:docMk/>
            <pc:sldMk cId="893813333" sldId="259"/>
            <ac:picMk id="8" creationId="{89A54603-A94C-48E9-93DB-F5B0CB0E8F90}"/>
          </ac:picMkLst>
        </pc:picChg>
      </pc:sldChg>
      <pc:sldChg chg="addSp delSp modSp mod">
        <pc:chgData name="Jolie Kavanagh" userId="6779676e93de5648" providerId="LiveId" clId="{82EF78E4-06FF-4094-B314-C9705383B15B}" dt="2020-12-13T19:59:10.946" v="45" actId="1076"/>
        <pc:sldMkLst>
          <pc:docMk/>
          <pc:sldMk cId="2901564575" sldId="260"/>
        </pc:sldMkLst>
        <pc:spChg chg="mod">
          <ac:chgData name="Jolie Kavanagh" userId="6779676e93de5648" providerId="LiveId" clId="{82EF78E4-06FF-4094-B314-C9705383B15B}" dt="2020-12-13T19:51:47.416" v="10" actId="207"/>
          <ac:spMkLst>
            <pc:docMk/>
            <pc:sldMk cId="2901564575" sldId="260"/>
            <ac:spMk id="4" creationId="{A915BF7D-AB2A-4F04-849B-11C960D19016}"/>
          </ac:spMkLst>
        </pc:spChg>
        <pc:spChg chg="mod">
          <ac:chgData name="Jolie Kavanagh" userId="6779676e93de5648" providerId="LiveId" clId="{82EF78E4-06FF-4094-B314-C9705383B15B}" dt="2020-12-13T19:52:06.942" v="14" actId="207"/>
          <ac:spMkLst>
            <pc:docMk/>
            <pc:sldMk cId="2901564575" sldId="260"/>
            <ac:spMk id="5" creationId="{C7A5214F-3FAF-456F-BFAF-02174C250F76}"/>
          </ac:spMkLst>
        </pc:spChg>
        <pc:spChg chg="mod">
          <ac:chgData name="Jolie Kavanagh" userId="6779676e93de5648" providerId="LiveId" clId="{82EF78E4-06FF-4094-B314-C9705383B15B}" dt="2020-12-13T19:59:05.127" v="44" actId="27636"/>
          <ac:spMkLst>
            <pc:docMk/>
            <pc:sldMk cId="2901564575" sldId="260"/>
            <ac:spMk id="13" creationId="{15D0B46C-0A95-49CF-905E-4BA7536A2D7C}"/>
          </ac:spMkLst>
        </pc:spChg>
        <pc:picChg chg="add del mod">
          <ac:chgData name="Jolie Kavanagh" userId="6779676e93de5648" providerId="LiveId" clId="{82EF78E4-06FF-4094-B314-C9705383B15B}" dt="2020-12-13T19:58:17.988" v="34" actId="21"/>
          <ac:picMkLst>
            <pc:docMk/>
            <pc:sldMk cId="2901564575" sldId="260"/>
            <ac:picMk id="2050" creationId="{917E5E55-BE16-4398-B9BD-13E59F5ABCEF}"/>
          </ac:picMkLst>
        </pc:picChg>
        <pc:picChg chg="add mod">
          <ac:chgData name="Jolie Kavanagh" userId="6779676e93de5648" providerId="LiveId" clId="{82EF78E4-06FF-4094-B314-C9705383B15B}" dt="2020-12-13T19:59:10.946" v="45" actId="1076"/>
          <ac:picMkLst>
            <pc:docMk/>
            <pc:sldMk cId="2901564575" sldId="260"/>
            <ac:picMk id="2052" creationId="{ED4DD29C-9089-48A4-9CC6-7F51FF1F2606}"/>
          </ac:picMkLst>
        </pc:picChg>
      </pc:sldChg>
      <pc:sldChg chg="addSp delSp modSp mod">
        <pc:chgData name="Jolie Kavanagh" userId="6779676e93de5648" providerId="LiveId" clId="{82EF78E4-06FF-4094-B314-C9705383B15B}" dt="2020-12-14T16:21:30.700" v="70" actId="1440"/>
        <pc:sldMkLst>
          <pc:docMk/>
          <pc:sldMk cId="3604917647" sldId="261"/>
        </pc:sldMkLst>
        <pc:spChg chg="mod">
          <ac:chgData name="Jolie Kavanagh" userId="6779676e93de5648" providerId="LiveId" clId="{82EF78E4-06FF-4094-B314-C9705383B15B}" dt="2020-12-13T19:51:52.481" v="11" actId="207"/>
          <ac:spMkLst>
            <pc:docMk/>
            <pc:sldMk cId="3604917647" sldId="261"/>
            <ac:spMk id="4" creationId="{A915BF7D-AB2A-4F04-849B-11C960D19016}"/>
          </ac:spMkLst>
        </pc:spChg>
        <pc:spChg chg="mod">
          <ac:chgData name="Jolie Kavanagh" userId="6779676e93de5648" providerId="LiveId" clId="{82EF78E4-06FF-4094-B314-C9705383B15B}" dt="2020-12-13T19:52:10.201" v="15" actId="207"/>
          <ac:spMkLst>
            <pc:docMk/>
            <pc:sldMk cId="3604917647" sldId="261"/>
            <ac:spMk id="5" creationId="{C7A5214F-3FAF-456F-BFAF-02174C250F76}"/>
          </ac:spMkLst>
        </pc:spChg>
        <pc:spChg chg="mod">
          <ac:chgData name="Jolie Kavanagh" userId="6779676e93de5648" providerId="LiveId" clId="{82EF78E4-06FF-4094-B314-C9705383B15B}" dt="2020-12-14T16:20:28.458" v="55" actId="255"/>
          <ac:spMkLst>
            <pc:docMk/>
            <pc:sldMk cId="3604917647" sldId="261"/>
            <ac:spMk id="13" creationId="{15D0B46C-0A95-49CF-905E-4BA7536A2D7C}"/>
          </ac:spMkLst>
        </pc:spChg>
        <pc:picChg chg="add mod">
          <ac:chgData name="Jolie Kavanagh" userId="6779676e93de5648" providerId="LiveId" clId="{82EF78E4-06FF-4094-B314-C9705383B15B}" dt="2020-12-14T16:21:28.908" v="69" actId="1440"/>
          <ac:picMkLst>
            <pc:docMk/>
            <pc:sldMk cId="3604917647" sldId="261"/>
            <ac:picMk id="6" creationId="{F3C8C726-B72E-4DC8-9588-CCA0E5A97CF3}"/>
          </ac:picMkLst>
        </pc:picChg>
        <pc:picChg chg="add del mod">
          <ac:chgData name="Jolie Kavanagh" userId="6779676e93de5648" providerId="LiveId" clId="{82EF78E4-06FF-4094-B314-C9705383B15B}" dt="2020-12-14T16:21:01.037" v="61" actId="478"/>
          <ac:picMkLst>
            <pc:docMk/>
            <pc:sldMk cId="3604917647" sldId="261"/>
            <ac:picMk id="4098" creationId="{6A2F2561-8783-48F4-835D-418668E36105}"/>
          </ac:picMkLst>
        </pc:picChg>
        <pc:picChg chg="add mod">
          <ac:chgData name="Jolie Kavanagh" userId="6779676e93de5648" providerId="LiveId" clId="{82EF78E4-06FF-4094-B314-C9705383B15B}" dt="2020-12-14T16:21:30.700" v="70" actId="1440"/>
          <ac:picMkLst>
            <pc:docMk/>
            <pc:sldMk cId="3604917647" sldId="261"/>
            <ac:picMk id="4100" creationId="{D558025E-4489-43DD-B694-5006DA0378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6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7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3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3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2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63A33C93-BEDD-4045-A568-29AB13D2927D}"/>
              </a:ext>
            </a:extLst>
          </p:cNvPr>
          <p:cNvSpPr/>
          <p:nvPr/>
        </p:nvSpPr>
        <p:spPr>
          <a:xfrm rot="20032066">
            <a:off x="329321" y="3562864"/>
            <a:ext cx="4876246" cy="40825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BCB3912-8DB4-411B-91B7-8E4E3CEFD696}"/>
              </a:ext>
            </a:extLst>
          </p:cNvPr>
          <p:cNvSpPr/>
          <p:nvPr/>
        </p:nvSpPr>
        <p:spPr>
          <a:xfrm rot="20871289">
            <a:off x="1830409" y="1845883"/>
            <a:ext cx="1395896" cy="1253223"/>
          </a:xfrm>
          <a:prstGeom prst="hexagon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691190D-D193-46BF-9253-7C6A703F8FA7}"/>
              </a:ext>
            </a:extLst>
          </p:cNvPr>
          <p:cNvSpPr/>
          <p:nvPr/>
        </p:nvSpPr>
        <p:spPr>
          <a:xfrm rot="366639">
            <a:off x="-318438" y="3146813"/>
            <a:ext cx="3155953" cy="262623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6667E-ACB9-4394-89AD-B8AA9D925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069" y="460089"/>
            <a:ext cx="8504903" cy="727018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What is a Mid-Latitude Cyclone?</a:t>
            </a:r>
            <a:endParaRPr lang="en-US" sz="4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881B801-F7F4-496D-BBDC-F2FEA56F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9" y="3983239"/>
            <a:ext cx="2598259" cy="261131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10CA20-8172-4937-82D6-C3810EE2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278" y="5534703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5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>
            <a:extLst>
              <a:ext uri="{FF2B5EF4-FFF2-40B4-BE49-F238E27FC236}">
                <a16:creationId xmlns:a16="http://schemas.microsoft.com/office/drawing/2014/main" id="{7B25D849-43EF-4EFC-A1D7-D29E216C05EB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00B2F52-EC5F-4F79-A5F1-D599540A5E6E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02CBD-4140-4BF6-985B-86E37F2E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21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Influence of Temperature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046F-2750-4DE7-AEF3-E654F992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2" y="1234294"/>
            <a:ext cx="8908329" cy="5449310"/>
          </a:xfrm>
        </p:spPr>
        <p:txBody>
          <a:bodyPr>
            <a:noAutofit/>
          </a:bodyPr>
          <a:lstStyle/>
          <a:p>
            <a:r>
              <a:rPr lang="en-US" sz="2400" dirty="0"/>
              <a:t>As a column of air increases in temperature, it will expand as volume increases.  As a result, two columns of air with a different temperature will have a horizontal pressure difference between them.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34" name="Picture 10" descr="Add contour map functionality · Issue #958 · python-visualization/folium ·  GitHub">
            <a:extLst>
              <a:ext uri="{FF2B5EF4-FFF2-40B4-BE49-F238E27FC236}">
                <a16:creationId xmlns:a16="http://schemas.microsoft.com/office/drawing/2014/main" id="{4C9F4A0C-ACC1-4916-AEC6-719A4B58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94" y="2471900"/>
            <a:ext cx="5091126" cy="407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essure changes due to temperature variations">
            <a:extLst>
              <a:ext uri="{FF2B5EF4-FFF2-40B4-BE49-F238E27FC236}">
                <a16:creationId xmlns:a16="http://schemas.microsoft.com/office/drawing/2014/main" id="{51164938-9CDB-440C-9BB5-FBDE1668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2" y="2757624"/>
            <a:ext cx="2568295" cy="2602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34162-EDD3-470C-954B-79EEC93D2C0B}"/>
              </a:ext>
            </a:extLst>
          </p:cNvPr>
          <p:cNvSpPr txBox="1"/>
          <p:nvPr/>
        </p:nvSpPr>
        <p:spPr>
          <a:xfrm>
            <a:off x="215780" y="5463349"/>
            <a:ext cx="344826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Strongest difference in the winter because of the large temperature gradient between the Tropics and the Poles.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ACDCD-1ED8-42C8-ABED-11100710EF22}"/>
              </a:ext>
            </a:extLst>
          </p:cNvPr>
          <p:cNvSpPr txBox="1"/>
          <p:nvPr/>
        </p:nvSpPr>
        <p:spPr>
          <a:xfrm>
            <a:off x="4998528" y="5654686"/>
            <a:ext cx="2768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Warmer and Thicker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86D14-31F8-4F7D-BB1B-256123387184}"/>
              </a:ext>
            </a:extLst>
          </p:cNvPr>
          <p:cNvSpPr txBox="1"/>
          <p:nvPr/>
        </p:nvSpPr>
        <p:spPr>
          <a:xfrm>
            <a:off x="5401645" y="2967335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Colder and Thinner</a:t>
            </a:r>
          </a:p>
        </p:txBody>
      </p:sp>
    </p:spTree>
    <p:extLst>
      <p:ext uri="{BB962C8B-B14F-4D97-AF65-F5344CB8AC3E}">
        <p14:creationId xmlns:p14="http://schemas.microsoft.com/office/powerpoint/2010/main" val="4968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8F2FE485-4347-4B2A-9019-2B680E28880B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133736B-EBBF-4DBC-ADB7-E2BE3A00D043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BDCB6-F09C-4A9F-8BBF-80C087ED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10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Temperature and Pressure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B0BA-3FB4-4556-9E6A-408ACBA8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87" y="1271398"/>
            <a:ext cx="8764825" cy="3826848"/>
          </a:xfrm>
        </p:spPr>
        <p:txBody>
          <a:bodyPr>
            <a:normAutofit/>
          </a:bodyPr>
          <a:lstStyle/>
          <a:p>
            <a:r>
              <a:rPr lang="en-US" sz="2400" dirty="0"/>
              <a:t>Air will flow from high to low pressure due to the pressure gradient force, following the same general process of water flowing downhill.</a:t>
            </a:r>
          </a:p>
          <a:p>
            <a:pPr lvl="1"/>
            <a:r>
              <a:rPr lang="en-US" dirty="0"/>
              <a:t>A low pressure would be the bottom of a bowl while a high pressure would be the top of the bowl.</a:t>
            </a:r>
          </a:p>
          <a:p>
            <a:pPr lvl="1"/>
            <a:r>
              <a:rPr lang="en-US" dirty="0"/>
              <a:t>Meteorologists often look at the change in height on a surface of constant pressure so that the concepts can be used together.</a:t>
            </a:r>
          </a:p>
          <a:p>
            <a:endParaRPr lang="en-US" dirty="0"/>
          </a:p>
        </p:txBody>
      </p:sp>
      <p:sp>
        <p:nvSpPr>
          <p:cNvPr id="4" name="AutoShape 4" descr="FROM THEN, TO NOW....">
            <a:extLst>
              <a:ext uri="{FF2B5EF4-FFF2-40B4-BE49-F238E27FC236}">
                <a16:creationId xmlns:a16="http://schemas.microsoft.com/office/drawing/2014/main" id="{DC59B4B2-77D7-4269-B918-46476E1104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FROM THEN, TO NOW....">
            <a:extLst>
              <a:ext uri="{FF2B5EF4-FFF2-40B4-BE49-F238E27FC236}">
                <a16:creationId xmlns:a16="http://schemas.microsoft.com/office/drawing/2014/main" id="{87AB681E-65BE-4FB5-8C56-8F3B94BA9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4F624C98-9E10-4C7E-9CC1-5860B8AB41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2" descr="411C: M3, U1, P1: Pressure Gradient Force">
            <a:extLst>
              <a:ext uri="{FF2B5EF4-FFF2-40B4-BE49-F238E27FC236}">
                <a16:creationId xmlns:a16="http://schemas.microsoft.com/office/drawing/2014/main" id="{53E9B6B4-FA1D-4AD8-8136-B864DD69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40851"/>
            <a:ext cx="4223061" cy="262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DF17E4-B146-404E-B8C3-5553E9B7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96" y="4040851"/>
            <a:ext cx="3662796" cy="26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4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1B137DD0-7FD9-4E66-9174-B533AD401959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9428BED-F668-40E2-BAE8-6F4E42CD4E9D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42885-CAD6-4FBB-A17F-6D195B27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28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Coriolis Effect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E6B9-D854-4707-B772-D32B9045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3" y="1173872"/>
            <a:ext cx="8634953" cy="1923293"/>
          </a:xfrm>
        </p:spPr>
        <p:txBody>
          <a:bodyPr>
            <a:noAutofit/>
          </a:bodyPr>
          <a:lstStyle/>
          <a:p>
            <a:r>
              <a:rPr lang="en-US" sz="2400" dirty="0"/>
              <a:t>As air flows from one air mass to another, the Coriolis effect causes the winds to move (or more precisely deflect) in a curve.</a:t>
            </a:r>
          </a:p>
          <a:p>
            <a:pPr lvl="1"/>
            <a:r>
              <a:rPr lang="en-US" dirty="0"/>
              <a:t>The Coriolis effect occurs because the Earth is spinning underneath the atmosphere.  It’s is called an “apparent” deflection since the air isn’t actually moving in a curve (it just appears to be since the Earth is curved and spinning).</a:t>
            </a:r>
          </a:p>
        </p:txBody>
      </p:sp>
      <p:pic>
        <p:nvPicPr>
          <p:cNvPr id="6" name="Picture 2" descr="weather systems of mid-latitudes You'll Remember | Quizlet">
            <a:extLst>
              <a:ext uri="{FF2B5EF4-FFF2-40B4-BE49-F238E27FC236}">
                <a16:creationId xmlns:a16="http://schemas.microsoft.com/office/drawing/2014/main" id="{4B1E5C93-B86F-4D07-A522-ADC2000F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9" y="3455599"/>
            <a:ext cx="4499147" cy="313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he Coriolis Effect (For Web-Quest)">
            <a:extLst>
              <a:ext uri="{FF2B5EF4-FFF2-40B4-BE49-F238E27FC236}">
                <a16:creationId xmlns:a16="http://schemas.microsoft.com/office/drawing/2014/main" id="{89A54603-A94C-48E9-93DB-F5B0CB0E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5" y="3458954"/>
            <a:ext cx="4249026" cy="312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1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A915BF7D-AB2A-4F04-849B-11C960D19016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7A5214F-3FAF-456F-BFAF-02174C250F76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0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The Start of the Cyclone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218786" y="1756487"/>
            <a:ext cx="37806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Due to the horizontal pressure gradient and the Coriolis deflection, in the Northern Hemisphere air flows clockwise around a high pressure and counterclockwise around a low pressure.</a:t>
            </a:r>
          </a:p>
          <a:p>
            <a:pPr lvl="1"/>
            <a:r>
              <a:rPr lang="en-US" dirty="0"/>
              <a:t>The opposite is true in the Southern Hemisphere.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pic>
        <p:nvPicPr>
          <p:cNvPr id="2052" name="Picture 4" descr="Satellite Applications for Geoscience Education">
            <a:extLst>
              <a:ext uri="{FF2B5EF4-FFF2-40B4-BE49-F238E27FC236}">
                <a16:creationId xmlns:a16="http://schemas.microsoft.com/office/drawing/2014/main" id="{ED4DD29C-9089-48A4-9CC6-7F51FF1F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64" y="1401337"/>
            <a:ext cx="474345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6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A915BF7D-AB2A-4F04-849B-11C960D19016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7A5214F-3FAF-456F-BFAF-02174C250F76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0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What’s in a Name?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310612" y="1253331"/>
            <a:ext cx="8496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low pressure area and the associated flow around it is called a mid-latitude cyclone.</a:t>
            </a:r>
          </a:p>
          <a:p>
            <a:pPr lvl="1"/>
            <a:r>
              <a:rPr lang="en-US" sz="2200" dirty="0"/>
              <a:t>“Mid-latitude” since the temperature boundary usually occurs between the Polar and Tropical air masses in the middle latitudes.</a:t>
            </a:r>
          </a:p>
          <a:p>
            <a:pPr lvl="1"/>
            <a:r>
              <a:rPr lang="en-US" sz="2200" dirty="0"/>
              <a:t>“Cyclone” since the air is moving around the center of low pressure.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pic>
        <p:nvPicPr>
          <p:cNvPr id="6" name="Picture 2" descr="Mid-Latitude Cyclone over the United States">
            <a:extLst>
              <a:ext uri="{FF2B5EF4-FFF2-40B4-BE49-F238E27FC236}">
                <a16:creationId xmlns:a16="http://schemas.microsoft.com/office/drawing/2014/main" id="{F3C8C726-B72E-4DC8-9588-CCA0E5A9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60" y="3388465"/>
            <a:ext cx="3373029" cy="337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teorology 101 — The Basics | Stormstalker">
            <a:extLst>
              <a:ext uri="{FF2B5EF4-FFF2-40B4-BE49-F238E27FC236}">
                <a16:creationId xmlns:a16="http://schemas.microsoft.com/office/drawing/2014/main" id="{D558025E-4489-43DD-B694-5006DA03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" y="3388466"/>
            <a:ext cx="4278590" cy="336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1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FFF00"/>
      </a:accent1>
      <a:accent2>
        <a:srgbClr val="FFC000"/>
      </a:accent2>
      <a:accent3>
        <a:srgbClr val="F38D05"/>
      </a:accent3>
      <a:accent4>
        <a:srgbClr val="FF5050"/>
      </a:accent4>
      <a:accent5>
        <a:srgbClr val="FFCC3B"/>
      </a:accent5>
      <a:accent6>
        <a:srgbClr val="F20000"/>
      </a:accent6>
      <a:hlink>
        <a:srgbClr val="B12E0F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2F4398-31EA-4C98-83D7-E8D67B70B220}"/>
</file>

<file path=customXml/itemProps2.xml><?xml version="1.0" encoding="utf-8"?>
<ds:datastoreItem xmlns:ds="http://schemas.openxmlformats.org/officeDocument/2006/customXml" ds:itemID="{0525ACD2-BE14-4C1E-B197-FE16DC55AF1B}"/>
</file>

<file path=customXml/itemProps3.xml><?xml version="1.0" encoding="utf-8"?>
<ds:datastoreItem xmlns:ds="http://schemas.openxmlformats.org/officeDocument/2006/customXml" ds:itemID="{0C2CFDA6-741F-4DBE-873C-C012DA1A636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10346</TotalTime>
  <Words>317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Office Theme</vt:lpstr>
      <vt:lpstr>What is a Mid-Latitude Cyclone?</vt:lpstr>
      <vt:lpstr>Influence of Temperature</vt:lpstr>
      <vt:lpstr>Temperature and Pressure</vt:lpstr>
      <vt:lpstr>Coriolis Effect</vt:lpstr>
      <vt:lpstr>The Start of the Cyclone</vt:lpstr>
      <vt:lpstr>What’s in a Name?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Pressure and Wind Patterns</dc:title>
  <dc:creator>Jolie Kavanagh</dc:creator>
  <cp:lastModifiedBy>Dyer, Jamie</cp:lastModifiedBy>
  <cp:revision>21</cp:revision>
  <dcterms:created xsi:type="dcterms:W3CDTF">2020-05-27T13:17:40Z</dcterms:created>
  <dcterms:modified xsi:type="dcterms:W3CDTF">2020-12-15T14:56:28Z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